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9" r:id="rId5"/>
    <p:sldId id="260" r:id="rId6"/>
    <p:sldId id="267" r:id="rId7"/>
    <p:sldId id="270" r:id="rId8"/>
    <p:sldId id="266" r:id="rId9"/>
    <p:sldId id="261" r:id="rId10"/>
    <p:sldId id="263" r:id="rId11"/>
    <p:sldId id="262" r:id="rId12"/>
    <p:sldId id="265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A85D-0CE5-4042-9D8A-3376497B526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5E92-621F-480B-80C1-E1861CB8B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989"/>
            <a:ext cx="9165626" cy="5157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490987">
            <a:off x="2536884" y="2014850"/>
            <a:ext cx="153068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27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октября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14:00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on-line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семинар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254131"/>
            <a:ext cx="41764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«Организация деятельности социального педагога</a:t>
            </a:r>
            <a:br>
              <a:rPr lang="ru-RU" sz="44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образовательной организации»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849896" y="3876695"/>
            <a:ext cx="648072" cy="700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3457"/>
            <a:ext cx="1412776" cy="14127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65626" cy="829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28011"/>
            <a:ext cx="9165626" cy="829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4808"/>
            <a:ext cx="4263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http://ppms.edu-penza.ru/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240"/>
            <a:ext cx="8816904" cy="448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t="26047" r="26452" b="36976"/>
          <a:stretch/>
        </p:blipFill>
        <p:spPr>
          <a:xfrm>
            <a:off x="467544" y="4655685"/>
            <a:ext cx="2979175" cy="190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619672" y="3212976"/>
            <a:ext cx="266429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28" y="291340"/>
            <a:ext cx="4172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https://vk.com/club163587444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3248"/>
            <a:ext cx="7884368" cy="4407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4" y="3284984"/>
            <a:ext cx="6372200" cy="29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Онлайн-игра </a:t>
            </a:r>
            <a:r>
              <a:rPr lang="ru-RU" sz="2400" b="1" dirty="0">
                <a:solidFill>
                  <a:srgbClr val="002060"/>
                </a:solidFill>
              </a:rPr>
              <a:t>"В поисках Башни" от </a:t>
            </a:r>
            <a:r>
              <a:rPr lang="ru-RU" sz="2400" b="1" dirty="0" smtClean="0">
                <a:solidFill>
                  <a:srgbClr val="002060"/>
                </a:solidFill>
              </a:rPr>
              <a:t>специалистов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Детского </a:t>
            </a:r>
            <a:r>
              <a:rPr lang="ru-RU" sz="2400" b="1" dirty="0">
                <a:solidFill>
                  <a:srgbClr val="002060"/>
                </a:solidFill>
              </a:rPr>
              <a:t>телефона доверия 8 800 2000 122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" y="1991166"/>
            <a:ext cx="9144000" cy="486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1340768"/>
            <a:ext cx="7008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Целевая </a:t>
            </a:r>
            <a:r>
              <a:rPr lang="ru-RU" b="1" dirty="0"/>
              <a:t>группа</a:t>
            </a:r>
            <a:r>
              <a:rPr lang="ru-RU" dirty="0"/>
              <a:t>: подростки 12-17 лет. </a:t>
            </a:r>
          </a:p>
          <a:p>
            <a:r>
              <a:rPr lang="ru-RU" b="1" dirty="0"/>
              <a:t>Общая продолжительность игры: </a:t>
            </a:r>
            <a:r>
              <a:rPr lang="ru-RU" dirty="0"/>
              <a:t>90 минут (2 урока по 45 минут). </a:t>
            </a:r>
          </a:p>
          <a:p>
            <a:r>
              <a:rPr lang="ru-RU" b="1" dirty="0"/>
              <a:t>Количество участников</a:t>
            </a:r>
            <a:r>
              <a:rPr lang="ru-RU" b="1" i="1" dirty="0"/>
              <a:t>: </a:t>
            </a:r>
            <a:r>
              <a:rPr lang="ru-RU" dirty="0"/>
              <a:t>от 15 до 30 человек. </a:t>
            </a:r>
          </a:p>
          <a:p>
            <a:r>
              <a:rPr lang="ru-RU" b="1" dirty="0"/>
              <a:t>Площадка проведения: </a:t>
            </a:r>
            <a:r>
              <a:rPr lang="en-US" dirty="0"/>
              <a:t>ZOOM.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6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pms.edu-penza.ru/documents/849ec2e6bf73960cff9e657d96d793b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9" y="2708920"/>
            <a:ext cx="5916982" cy="38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Областной конкурс программ тренингов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«Эффективная программа тренинга для родителей - 2020»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4019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Целью </a:t>
            </a:r>
            <a:r>
              <a:rPr lang="ru-RU" b="1" i="1" dirty="0" smtClean="0"/>
              <a:t>- </a:t>
            </a:r>
            <a:r>
              <a:rPr lang="ru-RU" dirty="0" smtClean="0"/>
              <a:t>повышение </a:t>
            </a:r>
            <a:r>
              <a:rPr lang="ru-RU" dirty="0"/>
              <a:t>качества проведения психолого-педагогических и социально-педагогических тренингов родительского просвещения, реализуемых в системе образования Пензенской области.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73" y="1852093"/>
            <a:ext cx="3069499" cy="433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6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1052736"/>
            <a:ext cx="445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oblcentr.prof@mail.ru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0264" y="2060848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 (8412) 48-40-88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0117" y="3105834"/>
            <a:ext cx="332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8-904-266-53-98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c21.ru/wp-content/uploads/2017/02/O6VORN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67" y="2048937"/>
            <a:ext cx="5217833" cy="480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951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Социальный педагог – </a:t>
            </a:r>
            <a:r>
              <a:rPr lang="ru-RU" sz="3200" dirty="0"/>
              <a:t>это тот </a:t>
            </a:r>
            <a:r>
              <a:rPr lang="ru-RU" sz="3200" dirty="0" smtClean="0"/>
              <a:t>человек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школе, деятельность которого призвана объединить усилия семьи, школы, общественности, государственных органов, других </a:t>
            </a:r>
            <a:r>
              <a:rPr lang="ru-RU" sz="3200" dirty="0" smtClean="0"/>
              <a:t>организаций</a:t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оказания </a:t>
            </a:r>
            <a:r>
              <a:rPr lang="ru-RU" sz="3200" dirty="0" smtClean="0"/>
              <a:t>всесторонней</a:t>
            </a:r>
            <a:br>
              <a:rPr lang="ru-RU" sz="3200" dirty="0" smtClean="0"/>
            </a:br>
            <a:r>
              <a:rPr lang="ru-RU" sz="3200" b="1" dirty="0" smtClean="0"/>
              <a:t>помощи </a:t>
            </a:r>
            <a:r>
              <a:rPr lang="ru-RU" sz="3200" dirty="0"/>
              <a:t>и </a:t>
            </a:r>
            <a:r>
              <a:rPr lang="ru-RU" sz="3200" dirty="0" smtClean="0"/>
              <a:t>поддержки</a:t>
            </a:r>
            <a:br>
              <a:rPr lang="ru-RU" sz="3200" dirty="0" smtClean="0"/>
            </a:br>
            <a:r>
              <a:rPr lang="ru-RU" sz="3200" dirty="0" smtClean="0"/>
              <a:t>в развитии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b="1" dirty="0" smtClean="0"/>
              <a:t>воспитании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учеников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4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4182"/>
              </p:ext>
            </p:extLst>
          </p:nvPr>
        </p:nvGraphicFramePr>
        <p:xfrm>
          <a:off x="323528" y="1484784"/>
          <a:ext cx="8568952" cy="48351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Составление социального паспорта школы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На начало уч. года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Составление отчета по мониторингу результатов деятельности по профилактике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безнадзорности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правонарушений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несовершеннолетних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муниципальных общеобразовательных учреждениях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Ежеквартально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Выявление обучающихся,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нуждающихся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индивидуально-профилактической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работе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информирование об этом администрации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Постоянно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Выявление семей с детьми,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нуждающихся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государственной поддержке, и извещение об этом администрации образовательной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организации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письменном виде в форме докладной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Постоянно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обязательных видов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образовательных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обязательных видов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образовательных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66628"/>
              </p:ext>
            </p:extLst>
          </p:nvPr>
        </p:nvGraphicFramePr>
        <p:xfrm>
          <a:off x="395536" y="1556792"/>
          <a:ext cx="8280920" cy="496855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Осуществление педагогического наблюдения за поведением обучающихся, в отношении которых осуществляется индивидуально профилактическая работа, посещением ими учебных занятий, освоением образовательных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программ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регулирование ситуации в пользу обучающегося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Постоянно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Организация мониторинга посещаемости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обучающимися,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отношении которых осуществляется индивидуально профилактическая работа, объединений дополнительного образования детей, учреждений культуры и спорта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Постоянно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Организация участия обучающихся, в отношении которых осуществляется индивидуально профилактическая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работа,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воспитательных мероприятиях, социально- значимых проектах, конкурсах, акциях различного уровня,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направленных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формирование гражданско-правового сознания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Постоянно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06935"/>
              </p:ext>
            </p:extLst>
          </p:nvPr>
        </p:nvGraphicFramePr>
        <p:xfrm>
          <a:off x="539552" y="1700808"/>
          <a:ext cx="8280920" cy="386474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685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Консультирование родителей 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обучающихся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вопросам защиты прав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несовершеннолетних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 запросу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При необходимости подготовка и направление материалов в ТКДН и ЗП, ПДН, личное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заседаниях ТКДН и ЗП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 запросу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Посещение семей обучающихся (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совместно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классным руководителем), составление акта обследования жилищно-бытовых условий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 запросу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обязательных видов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образовательных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20861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Цель </a:t>
            </a:r>
            <a:r>
              <a:rPr lang="ru-RU" sz="2000" b="1" dirty="0" smtClean="0">
                <a:solidFill>
                  <a:srgbClr val="002060"/>
                </a:solidFill>
              </a:rPr>
              <a:t>реализации проекта «Создание и развитие методической среды для социальных педагогов»: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/>
              <a:t>социально-педагогическое сотрудничество в решении актуальных вопросов возникающих в образовательном пространстве.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237" y="1988840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 реализации проекта «Создание и развитие методической среды для социальных педагогов»: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000" b="1" dirty="0"/>
              <a:t>1. </a:t>
            </a:r>
            <a:r>
              <a:rPr lang="ru-RU" sz="2000" dirty="0"/>
              <a:t>Координация деятельности социальных педагогов.</a:t>
            </a:r>
          </a:p>
          <a:p>
            <a:r>
              <a:rPr lang="ru-RU" sz="2000" b="1" dirty="0"/>
              <a:t>2. </a:t>
            </a:r>
            <a:r>
              <a:rPr lang="ru-RU" sz="2000" dirty="0"/>
              <a:t>Изучение, обобщение и распространение передового опыта социальных педагогов</a:t>
            </a:r>
          </a:p>
          <a:p>
            <a:r>
              <a:rPr lang="ru-RU" sz="2000" b="1" dirty="0"/>
              <a:t>3. </a:t>
            </a:r>
            <a:r>
              <a:rPr lang="ru-RU" sz="2000" dirty="0"/>
              <a:t>Повышение активности социальных педагогов путем создания условий для самореализации.</a:t>
            </a:r>
          </a:p>
          <a:p>
            <a:r>
              <a:rPr lang="ru-RU" sz="2000" b="1" dirty="0"/>
              <a:t>4. </a:t>
            </a:r>
            <a:r>
              <a:rPr lang="ru-RU" sz="2000" dirty="0"/>
              <a:t>Оказание помощи социальным педагогам в период аттестации.</a:t>
            </a:r>
          </a:p>
          <a:p>
            <a:r>
              <a:rPr lang="ru-RU" sz="2000" b="1" dirty="0"/>
              <a:t>5. </a:t>
            </a:r>
            <a:r>
              <a:rPr lang="ru-RU" sz="2000" dirty="0"/>
              <a:t>Оказание помощи в освоении социальными педагогами инновационных образовательных технологий, современных </a:t>
            </a:r>
            <a:r>
              <a:rPr lang="ru-RU" sz="2000" dirty="0" smtClean="0"/>
              <a:t>форм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методов работы.</a:t>
            </a:r>
          </a:p>
          <a:p>
            <a:r>
              <a:rPr lang="ru-RU" sz="2000" b="1" dirty="0"/>
              <a:t>6.</a:t>
            </a:r>
            <a:r>
              <a:rPr lang="ru-RU" sz="2000" dirty="0"/>
              <a:t> Проведение мероприятий, направленных на профилактику профессионального выгорания.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12136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5201" y="317847"/>
            <a:ext cx="6787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План проведения </a:t>
            </a:r>
            <a:r>
              <a:rPr lang="ru-RU" sz="2400" b="1" dirty="0" smtClean="0">
                <a:solidFill>
                  <a:srgbClr val="002060"/>
                </a:solidFill>
              </a:rPr>
              <a:t>семинаров на 2020 – 2021 уч. г.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(каждый третий вторник месяца)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69640"/>
              </p:ext>
            </p:extLst>
          </p:nvPr>
        </p:nvGraphicFramePr>
        <p:xfrm>
          <a:off x="554147" y="1484784"/>
          <a:ext cx="8229600" cy="44241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0240"/>
                <a:gridCol w="6069360"/>
              </a:tblGrid>
              <a:tr h="212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Дата проведения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Тема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</a:tr>
              <a:tr h="21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27 </a:t>
                      </a:r>
                      <a:r>
                        <a:rPr lang="ru-RU" sz="2400" b="0" dirty="0" smtClean="0">
                          <a:effectLst/>
                          <a:latin typeface="+mn-lt"/>
                        </a:rPr>
                        <a:t>октября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Организация деятельности социального педагога в образовательной организации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</a:tr>
              <a:tr h="84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10 </a:t>
                      </a:r>
                      <a:r>
                        <a:rPr lang="ru-RU" sz="2400" b="0" dirty="0" smtClean="0">
                          <a:effectLst/>
                          <a:latin typeface="+mn-lt"/>
                        </a:rPr>
                        <a:t>ноября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Толерантность – важное условие эффективного взаимодействия</a:t>
                      </a:r>
                      <a:endParaRPr lang="ru-RU" sz="2400" b="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</a:rPr>
                        <a:t>(Проведение </a:t>
                      </a:r>
                      <a:r>
                        <a:rPr lang="ru-RU" sz="2000" b="0" dirty="0">
                          <a:effectLst/>
                          <a:latin typeface="+mn-lt"/>
                        </a:rPr>
                        <a:t>мероприятий приуроченных Дню толерантности </a:t>
                      </a:r>
                      <a:r>
                        <a:rPr lang="ru-RU" sz="2000" b="0" dirty="0" smtClean="0">
                          <a:effectLst/>
                          <a:latin typeface="+mn-lt"/>
                        </a:rPr>
                        <a:t>- 16 ноября, Всероссийскому </a:t>
                      </a:r>
                      <a:r>
                        <a:rPr lang="ru-RU" sz="2000" b="0" dirty="0">
                          <a:effectLst/>
                          <a:latin typeface="+mn-lt"/>
                        </a:rPr>
                        <a:t>дню правовой помощи детям - 20 ноября)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</a:tr>
              <a:tr h="84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15 декабря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Здоровьесберегающие технологии по защите прав и интересов ребенка 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312" marR="593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12455" b="6685"/>
          <a:stretch/>
        </p:blipFill>
        <p:spPr bwMode="auto">
          <a:xfrm>
            <a:off x="467544" y="692696"/>
            <a:ext cx="8280920" cy="52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1475656" y="333375"/>
            <a:ext cx="6260998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355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Содержание обязательных видов работы социального педагога образовательных организаций</vt:lpstr>
      <vt:lpstr>Содержание обязательных видов работы социального педагога образовательных организаций</vt:lpstr>
      <vt:lpstr>Содержание обязательных видов работы социального педагога образовательных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24</cp:revision>
  <dcterms:created xsi:type="dcterms:W3CDTF">2020-10-25T12:32:43Z</dcterms:created>
  <dcterms:modified xsi:type="dcterms:W3CDTF">2020-10-27T12:17:17Z</dcterms:modified>
</cp:coreProperties>
</file>